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56" r:id="rId2"/>
  </p:sldIdLst>
  <p:sldSz cx="9601200" cy="12801600" type="A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6F1B3F6-EE6D-4FC1-85F6-2F6AF773CB5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amihara02" initials="s" lastIdx="1" clrIdx="0">
    <p:extLst>
      <p:ext uri="{19B8F6BF-5375-455C-9EA6-DF929625EA0E}">
        <p15:presenceInfo xmlns:p15="http://schemas.microsoft.com/office/powerpoint/2012/main" userId="S-1-5-21-3167144479-532782990-1159480413-1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99"/>
    <a:srgbClr val="FFCCFF"/>
    <a:srgbClr val="FFCCCC"/>
    <a:srgbClr val="FFFFCC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2322" y="-132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23D45-FB0F-4A9E-A03D-94A1BED60DA7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D7101-239E-490F-8659-1162D6DB1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9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1F606-94C3-41CA-97C2-3C8AF683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DBC45A-4ED9-437B-B0D5-8F0EA022A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04A20-8EE0-4F17-90F4-2BA2702A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A52745-89A1-4508-B1C6-6A43246F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59D5E-402F-423A-8651-72D68AA0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05873-88E6-4062-82D1-88579D85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38D78C-4937-4449-966A-37AC3759B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F34C2D-28FE-4CD6-BA7C-A8C4061B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A9CA24-5173-490F-840A-2BE98381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D726C-AFDC-40FE-A928-DE2ABFD4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75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2A59D7-79C6-45C2-BEC6-2A5ADB34A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59994-FEF9-48F5-BC51-8CCC82514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A96C07-A4BE-430B-8A19-E28224AA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BB04B7-E493-40A9-A3D4-3217252D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6A9993-DE95-4045-A542-386BA1F4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F7F15B-2E84-410B-A560-C98626E4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F9F41A-32B4-4CC8-AFCD-1E53167B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E8D728-AB27-46E2-8988-5946B3E2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423DEF-AF5D-4D75-BFBA-178AAA74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1DF700-8ECE-45F7-8FEC-144E43A1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3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BD79A-0223-411E-A4AA-E3A47DCF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B8EAA7-C473-48E1-BE26-06166C741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58F2E-DA81-428E-A624-79EA85E0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45B47D-A9B9-4916-ACCB-02354B35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4DC55-8215-4417-BC9C-0DFFD87B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EE418C-BD06-49C2-8D9D-70BDFF41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21A265-ED27-4F06-82C7-3A8F5728E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10EC85-8050-4E45-9522-9FA177E3A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953F6-EF7D-4153-A163-5E04AC5C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DACF86-7E46-4E78-97D1-A09F806E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E204F9-ED8B-4C2B-8EA5-9ACED858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6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9C0FA-F516-4DE4-97D6-24A53286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A84CE0-80A2-4861-A9A6-745C38B7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B19B1-6FF4-4D5D-97B6-D7A1014B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713C92-26F0-4CCD-A849-9378746A5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D4E848-2751-41A5-B67C-47B06B490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3383194-8C2C-4676-8C51-20CE92B1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20B1648-3581-4E27-9DBC-4C6067DD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0B8406-761C-4922-8D98-8B289457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8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4AAE0F-1038-459C-A099-C382DACC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AADF54-A4E1-40AC-884B-52FE1A98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DA5364-8587-4F19-A1CC-63A3B55A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DD2D38-D22A-4D6B-9D66-81A3BCEE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5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BB453B-A186-4396-AF2D-99E5140E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9C12EB-8E38-44CA-AF50-14D2D72B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496C02-4C13-49EE-8E82-02D7F2A7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6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D834E-C486-4511-8319-5CBD3E8D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F8B80D-5F51-4D66-BBB3-C7187DE2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BCB6A3-6981-4FEF-94F7-A331FA443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CFF88A-040F-48AA-9C9B-1AC8AA08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83234-9A14-4275-8388-95FEFA1D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8A93F9-0354-4058-B2C6-49BB8DD7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7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51DF8-A081-4A02-9383-B5533F05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A03E52-8E16-48CE-A103-D50DA572D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821DF2-1AA4-4591-972F-3D60E736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B45331-1FB0-4015-89F3-A4A616F8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8D3CC7-171E-4820-BAC5-58BCA459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289794-934B-43B7-865C-6B89EF46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8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3654893-992B-409C-A8F6-8E6F450C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8E68C9-85FC-44FC-A019-8C6E8EA4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2E887-B77F-4E18-9CA9-084D00BE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9739-0E54-44E6-B3FC-9DCB772A5475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30518-FF41-453F-AB0E-5283BD30B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8288F6-C55F-49E3-993D-B12588620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AF7B-40B6-4D55-BB0D-D917DC55F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7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6844094-7902-4430-B771-6A5B570FD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r="8805"/>
          <a:stretch/>
        </p:blipFill>
        <p:spPr>
          <a:xfrm>
            <a:off x="-45961" y="0"/>
            <a:ext cx="9647161" cy="128016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C6CEA8-972B-415F-ABC1-2B5CCF2AC782}"/>
              </a:ext>
            </a:extLst>
          </p:cNvPr>
          <p:cNvSpPr/>
          <p:nvPr/>
        </p:nvSpPr>
        <p:spPr>
          <a:xfrm>
            <a:off x="51605" y="29201"/>
            <a:ext cx="9601200" cy="1851276"/>
          </a:xfrm>
          <a:prstGeom prst="rect">
            <a:avLst/>
          </a:prstGeom>
          <a:noFill/>
          <a:ln>
            <a:noFill/>
          </a:ln>
        </p:spPr>
        <p:txBody>
          <a:bodyPr wrap="square" lIns="96012" tIns="48006" rIns="96012" bIns="48006">
            <a:spAutoFit/>
          </a:bodyPr>
          <a:lstStyle/>
          <a:p>
            <a:r>
              <a:rPr lang="en-US" altLang="ja-JP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milon</a:t>
            </a:r>
            <a:r>
              <a:rPr lang="ja-JP" alt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＆</a:t>
            </a:r>
            <a:r>
              <a:rPr lang="en-US" altLang="ja-JP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five</a:t>
            </a:r>
          </a:p>
          <a:p>
            <a:r>
              <a:rPr lang="ja-JP" altLang="en-US" sz="5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スタッフチャレンジ結果発表！</a:t>
            </a:r>
            <a:endParaRPr lang="en-US" altLang="ja-JP" sz="5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72" y="2379661"/>
            <a:ext cx="2196142" cy="16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83" y="6263485"/>
            <a:ext cx="1996719" cy="206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8A5C202-C047-400E-BEFC-7051E4BC1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t="28755" r="22008" b="10629"/>
          <a:stretch/>
        </p:blipFill>
        <p:spPr>
          <a:xfrm>
            <a:off x="153747" y="1880478"/>
            <a:ext cx="1837831" cy="1779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68CB193-3273-4C70-B82E-2587E2DE46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9338" r="20848"/>
          <a:stretch/>
        </p:blipFill>
        <p:spPr>
          <a:xfrm>
            <a:off x="264335" y="6208630"/>
            <a:ext cx="1634402" cy="1779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F74265-C9E6-47CB-8711-BDE0E31F570B}"/>
              </a:ext>
            </a:extLst>
          </p:cNvPr>
          <p:cNvSpPr txBox="1"/>
          <p:nvPr/>
        </p:nvSpPr>
        <p:spPr>
          <a:xfrm>
            <a:off x="328980" y="3624406"/>
            <a:ext cx="1487363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黒羽</a:t>
            </a:r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桃子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D00E13-AFBB-4823-ABF4-3596EA51F0F3}"/>
              </a:ext>
            </a:extLst>
          </p:cNvPr>
          <p:cNvSpPr txBox="1"/>
          <p:nvPr/>
        </p:nvSpPr>
        <p:spPr>
          <a:xfrm>
            <a:off x="328980" y="7891384"/>
            <a:ext cx="1696064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成毛</a:t>
            </a:r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伸地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AFCC3394-E02F-4E34-A319-E3E537F42058}"/>
              </a:ext>
            </a:extLst>
          </p:cNvPr>
          <p:cNvSpPr/>
          <p:nvPr/>
        </p:nvSpPr>
        <p:spPr>
          <a:xfrm rot="791859">
            <a:off x="5098913" y="3356708"/>
            <a:ext cx="548451" cy="774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29AB3D-49C4-412E-821B-6FC324D7F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81" y="7192881"/>
            <a:ext cx="2463400" cy="192586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A814E8-3658-4BBA-88D3-2442A0ACA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053" y="3300359"/>
            <a:ext cx="2196142" cy="1851517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DF19626-54DE-40BA-BFF2-5343794C718C}"/>
              </a:ext>
            </a:extLst>
          </p:cNvPr>
          <p:cNvSpPr/>
          <p:nvPr/>
        </p:nvSpPr>
        <p:spPr>
          <a:xfrm>
            <a:off x="264335" y="8787512"/>
            <a:ext cx="3320204" cy="3268854"/>
          </a:xfrm>
          <a:prstGeom prst="roundRect">
            <a:avLst/>
          </a:prstGeom>
          <a:solidFill>
            <a:srgbClr val="FF9999">
              <a:alpha val="49804"/>
            </a:srgbClr>
          </a:solidFill>
          <a:ln>
            <a:solidFill>
              <a:srgbClr val="FF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★結果★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黒羽：開脚、柔軟性アップ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内臓脂肪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-10.5</a:t>
            </a: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皮下脂肪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-7.2</a:t>
            </a: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ダウン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成毛：開脚、柔軟性アップ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筋肉量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0.1</a:t>
            </a: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キロアップ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体脂肪率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0.7%</a:t>
            </a: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ダウン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10ACB2-797D-43BC-819F-48AE2C6A5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181" y="4420370"/>
            <a:ext cx="3442711" cy="16518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E002FF-8933-4755-83EA-024F4D8A3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041" y="9273875"/>
            <a:ext cx="4204800" cy="1779810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ED678B82-CA45-4BD4-A081-DD99CAF87372}"/>
              </a:ext>
            </a:extLst>
          </p:cNvPr>
          <p:cNvSpPr/>
          <p:nvPr/>
        </p:nvSpPr>
        <p:spPr>
          <a:xfrm>
            <a:off x="5728542" y="1795519"/>
            <a:ext cx="3872658" cy="1247457"/>
          </a:xfrm>
          <a:prstGeom prst="wedgeEllipseCallout">
            <a:avLst>
              <a:gd name="adj1" fmla="val -31396"/>
              <a:gd name="adj2" fmla="val 63465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背中が丸まらなくなりました！そしてつま先が真っ直ぐに！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F408F5F-6F91-4A92-A622-E9C7BB96BDD4}"/>
              </a:ext>
            </a:extLst>
          </p:cNvPr>
          <p:cNvSpPr/>
          <p:nvPr/>
        </p:nvSpPr>
        <p:spPr>
          <a:xfrm rot="791859">
            <a:off x="5124878" y="7281842"/>
            <a:ext cx="548451" cy="774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2CE788CF-B15A-4DD1-AD32-EFC88E3B391B}"/>
              </a:ext>
            </a:extLst>
          </p:cNvPr>
          <p:cNvSpPr/>
          <p:nvPr/>
        </p:nvSpPr>
        <p:spPr>
          <a:xfrm>
            <a:off x="5641141" y="5302041"/>
            <a:ext cx="3661979" cy="1525870"/>
          </a:xfrm>
          <a:prstGeom prst="wedgeEllipseCallout">
            <a:avLst>
              <a:gd name="adj1" fmla="val -35473"/>
              <a:gd name="adj2" fmla="val 692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前回より開脚が出来るようになりました！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そして手が床につくようになりました！</a:t>
            </a:r>
            <a:endParaRPr lang="en-US" altLang="ja-JP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8A4B1AD-1406-4793-B13E-729A97EF20DE}"/>
              </a:ext>
            </a:extLst>
          </p:cNvPr>
          <p:cNvSpPr/>
          <p:nvPr/>
        </p:nvSpPr>
        <p:spPr>
          <a:xfrm>
            <a:off x="3997067" y="4557602"/>
            <a:ext cx="558649" cy="1489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1B4C7EF-2E85-420A-AF30-059D3364B16B}"/>
              </a:ext>
            </a:extLst>
          </p:cNvPr>
          <p:cNvSpPr/>
          <p:nvPr/>
        </p:nvSpPr>
        <p:spPr>
          <a:xfrm>
            <a:off x="4142041" y="9342241"/>
            <a:ext cx="1686007" cy="53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上の 2 つの角を丸める 13">
            <a:extLst>
              <a:ext uri="{FF2B5EF4-FFF2-40B4-BE49-F238E27FC236}">
                <a16:creationId xmlns:a16="http://schemas.microsoft.com/office/drawing/2014/main" id="{214914E3-19F6-4A5E-8397-CCD9E2FD694E}"/>
              </a:ext>
            </a:extLst>
          </p:cNvPr>
          <p:cNvSpPr/>
          <p:nvPr/>
        </p:nvSpPr>
        <p:spPr>
          <a:xfrm>
            <a:off x="3873571" y="11196133"/>
            <a:ext cx="5468227" cy="13866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ヶ月のスタッフチャレンジを終えて</a:t>
            </a:r>
            <a:r>
              <a:rPr kumimoji="1" lang="en-US" altLang="ja-JP" dirty="0"/>
              <a:t>…</a:t>
            </a:r>
          </a:p>
          <a:p>
            <a:pPr algn="ctr"/>
            <a:r>
              <a:rPr kumimoji="1" lang="ja-JP" altLang="en-US" dirty="0"/>
              <a:t>運動週間をつければしっかり結果に繋がる事が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実証出来ました。そして、ミロン・ファイブの性能の高さを改めて実感でき、多くの方に使っていただきたいと心より思います。　黒羽・成毛</a:t>
            </a:r>
          </a:p>
        </p:txBody>
      </p:sp>
    </p:spTree>
    <p:extLst>
      <p:ext uri="{BB962C8B-B14F-4D97-AF65-F5344CB8AC3E}">
        <p14:creationId xmlns:p14="http://schemas.microsoft.com/office/powerpoint/2010/main" val="51421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116</Words>
  <Application>Microsoft Office PowerPoint</Application>
  <PresentationFormat>A3 297x420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sagamihara02</dc:creator>
  <cp:lastModifiedBy>sagamihara02</cp:lastModifiedBy>
  <cp:revision>64</cp:revision>
  <cp:lastPrinted>2018-12-17T10:41:01Z</cp:lastPrinted>
  <dcterms:created xsi:type="dcterms:W3CDTF">2018-10-10T23:52:30Z</dcterms:created>
  <dcterms:modified xsi:type="dcterms:W3CDTF">2019-03-21T04:21:27Z</dcterms:modified>
</cp:coreProperties>
</file>